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7" r:id="rId4"/>
    <p:sldId id="268" r:id="rId5"/>
    <p:sldId id="264" r:id="rId6"/>
    <p:sldId id="257" r:id="rId7"/>
    <p:sldId id="259" r:id="rId8"/>
    <p:sldId id="269" r:id="rId9"/>
    <p:sldId id="261" r:id="rId10"/>
    <p:sldId id="270" r:id="rId11"/>
    <p:sldId id="262" r:id="rId12"/>
    <p:sldId id="263" r:id="rId1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8CEC-F5CF-4176-820B-BB0161354EA5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9CFC1-DE6D-4473-AC74-2CCB50F90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142984"/>
            <a:ext cx="567104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smtClean="0">
                <a:solidFill>
                  <a:srgbClr val="F2B800"/>
                </a:solidFill>
              </a:rPr>
              <a:t>Игра-загадка</a:t>
            </a:r>
            <a:endParaRPr lang="ru-RU" sz="4800" dirty="0" smtClean="0">
              <a:solidFill>
                <a:srgbClr val="F2B800"/>
              </a:solidFill>
            </a:endParaRPr>
          </a:p>
          <a:p>
            <a:pPr algn="ctr"/>
            <a:endParaRPr lang="ru-RU" sz="4800" dirty="0" smtClean="0">
              <a:solidFill>
                <a:srgbClr val="F2B800"/>
              </a:solidFill>
            </a:endParaRPr>
          </a:p>
          <a:p>
            <a:pPr algn="ctr"/>
            <a:r>
              <a:rPr lang="ru-RU" sz="4800" dirty="0" smtClean="0">
                <a:solidFill>
                  <a:srgbClr val="F2B800"/>
                </a:solidFill>
              </a:rPr>
              <a:t>«Столовые приборы </a:t>
            </a:r>
          </a:p>
          <a:p>
            <a:pPr algn="ctr"/>
            <a:r>
              <a:rPr lang="ru-RU" sz="4800" dirty="0" smtClean="0">
                <a:solidFill>
                  <a:srgbClr val="F2B800"/>
                </a:solidFill>
              </a:rPr>
              <a:t>и посуда»</a:t>
            </a:r>
            <a:endParaRPr lang="ru-RU" sz="4800" dirty="0">
              <a:solidFill>
                <a:srgbClr val="F2B8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643182"/>
            <a:ext cx="3776935" cy="387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" y="0"/>
            <a:ext cx="9112844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14348" y="142852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Подбоченилась она, </a:t>
            </a:r>
            <a:br>
              <a:rPr lang="ru-RU" sz="4800" b="1" dirty="0" smtClean="0"/>
            </a:br>
            <a:r>
              <a:rPr lang="ru-RU" sz="4800" b="1" dirty="0" smtClean="0"/>
              <a:t>Жаль рука всего одна. </a:t>
            </a:r>
            <a:br>
              <a:rPr lang="ru-RU" sz="4800" b="1" dirty="0" smtClean="0"/>
            </a:br>
            <a:r>
              <a:rPr lang="ru-RU" sz="4800" b="1" dirty="0" smtClean="0"/>
              <a:t>Кто ни делает глоток, </a:t>
            </a:r>
            <a:br>
              <a:rPr lang="ru-RU" sz="4800" b="1" dirty="0" smtClean="0"/>
            </a:br>
            <a:r>
              <a:rPr lang="ru-RU" sz="4800" b="1" dirty="0" smtClean="0"/>
              <a:t>Хвать ее под локоток! </a:t>
            </a:r>
            <a:endParaRPr lang="ru-RU" sz="4800" b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571472" y="3143248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844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3571876"/>
            <a:ext cx="2928958" cy="269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571480"/>
            <a:ext cx="87154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Подбоченилась она, </a:t>
            </a:r>
            <a:br>
              <a:rPr lang="ru-RU" sz="4400" b="1" dirty="0" smtClean="0"/>
            </a:br>
            <a:r>
              <a:rPr lang="ru-RU" sz="4400" b="1" dirty="0" smtClean="0"/>
              <a:t>Жаль рука всего одна. </a:t>
            </a:r>
            <a:br>
              <a:rPr lang="ru-RU" sz="4400" b="1" dirty="0" smtClean="0"/>
            </a:br>
            <a:r>
              <a:rPr lang="ru-RU" sz="4400" b="1" dirty="0" smtClean="0"/>
              <a:t>Кто ни делает глоток, </a:t>
            </a:r>
            <a:br>
              <a:rPr lang="ru-RU" sz="4400" b="1" dirty="0" smtClean="0"/>
            </a:br>
            <a:r>
              <a:rPr lang="ru-RU" sz="4400" b="1" dirty="0" smtClean="0"/>
              <a:t>Хвать ее под локоток! </a:t>
            </a:r>
            <a:endParaRPr lang="ru-RU" sz="4400" b="1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428596" y="3286124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56 0.2831 L 0.13056 -0.0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5776"/>
            <a:ext cx="9144000" cy="7143776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Покажите столовые приборы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643182"/>
            <a:ext cx="147159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1785926"/>
            <a:ext cx="2000264" cy="176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714752"/>
            <a:ext cx="2000264" cy="22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4714876" y="3214686"/>
            <a:ext cx="474347" cy="28575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V="1">
            <a:off x="214282" y="1428736"/>
            <a:ext cx="3528000" cy="464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Содержимое 15"/>
          <p:cNvPicPr>
            <a:picLocks noGrp="1"/>
          </p:cNvPicPr>
          <p:nvPr>
            <p:ph sz="half" idx="2"/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86578" y="2643182"/>
            <a:ext cx="2000264" cy="159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214818"/>
            <a:ext cx="1881182" cy="1738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2571744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Овал 18"/>
          <p:cNvSpPr/>
          <p:nvPr/>
        </p:nvSpPr>
        <p:spPr>
          <a:xfrm>
            <a:off x="5357818" y="1428736"/>
            <a:ext cx="3528000" cy="464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зад 19">
            <a:hlinkClick r:id="" action="ppaction://hlinkshowjump?jump=previousslide" highlightClick="1"/>
          </p:cNvPr>
          <p:cNvSpPr/>
          <p:nvPr/>
        </p:nvSpPr>
        <p:spPr>
          <a:xfrm>
            <a:off x="4000496" y="3214686"/>
            <a:ext cx="500066" cy="285752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81447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57356" y="571480"/>
            <a:ext cx="60722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Кто такая?</a:t>
            </a:r>
            <a:br>
              <a:rPr lang="ru-RU" sz="6000" b="1" dirty="0" smtClean="0"/>
            </a:br>
            <a:r>
              <a:rPr lang="ru-RU" sz="6000" b="1" dirty="0" smtClean="0"/>
              <a:t>Каши зачерпнёт</a:t>
            </a:r>
            <a:br>
              <a:rPr lang="ru-RU" sz="6000" b="1" dirty="0" smtClean="0"/>
            </a:br>
            <a:r>
              <a:rPr lang="ru-RU" sz="6000" b="1" dirty="0" smtClean="0"/>
              <a:t>И отправит в рот.</a:t>
            </a:r>
            <a:endParaRPr lang="ru-RU" sz="6000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571472" y="3143248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447"/>
            <a:ext cx="9144000" cy="6881447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/>
              <a:t>Кто такая?</a:t>
            </a:r>
            <a:br>
              <a:rPr lang="ru-RU" sz="6000" b="1" dirty="0" smtClean="0"/>
            </a:br>
            <a:r>
              <a:rPr lang="ru-RU" sz="6000" b="1" dirty="0" smtClean="0"/>
              <a:t>Каши зачерпнёт</a:t>
            </a:r>
            <a:br>
              <a:rPr lang="ru-RU" sz="6000" b="1" dirty="0" smtClean="0"/>
            </a:br>
            <a:r>
              <a:rPr lang="ru-RU" sz="6000" b="1" dirty="0" smtClean="0"/>
              <a:t>И отправит в рот.</a:t>
            </a:r>
            <a:endParaRPr lang="ru-RU" sz="6000" b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2571744"/>
            <a:ext cx="478634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500034" y="2928934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447"/>
            <a:ext cx="9144000" cy="6881447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1071602" y="285728"/>
            <a:ext cx="1078713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/>
              <a:t>Если хорошо заточен,</a:t>
            </a:r>
            <a:br>
              <a:rPr lang="ru-RU" sz="4800" b="1" dirty="0" smtClean="0"/>
            </a:br>
            <a:r>
              <a:rPr lang="ru-RU" sz="4800" b="1" dirty="0" smtClean="0"/>
              <a:t>Все легко он режет очень –</a:t>
            </a:r>
            <a:br>
              <a:rPr lang="ru-RU" sz="4800" b="1" dirty="0" smtClean="0"/>
            </a:br>
            <a:r>
              <a:rPr lang="ru-RU" sz="4800" b="1" dirty="0" smtClean="0"/>
              <a:t>Хлеб, картошку, свеклу, мясо,</a:t>
            </a:r>
            <a:br>
              <a:rPr lang="ru-RU" sz="4800" b="1" dirty="0" smtClean="0"/>
            </a:br>
            <a:r>
              <a:rPr lang="ru-RU" sz="4800" b="1" dirty="0" smtClean="0"/>
              <a:t>Рыбу, яблоки и масло. </a:t>
            </a:r>
            <a:endParaRPr lang="ru-RU" sz="4800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571472" y="3143248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56" y="0"/>
            <a:ext cx="9112844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85786" y="285728"/>
            <a:ext cx="721523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Если хорошо заточен,</a:t>
            </a:r>
            <a:br>
              <a:rPr lang="ru-RU" sz="4000" b="1" dirty="0" smtClean="0"/>
            </a:br>
            <a:r>
              <a:rPr lang="ru-RU" sz="4000" b="1" dirty="0" smtClean="0"/>
              <a:t>Все легко он режет очень –</a:t>
            </a:r>
            <a:br>
              <a:rPr lang="ru-RU" sz="4000" b="1" dirty="0" smtClean="0"/>
            </a:br>
            <a:r>
              <a:rPr lang="ru-RU" sz="4000" b="1" dirty="0" smtClean="0"/>
              <a:t>Хлеб, картошку, свеклу, мясо,</a:t>
            </a:r>
            <a:br>
              <a:rPr lang="ru-RU" sz="4000" b="1" dirty="0" smtClean="0"/>
            </a:br>
            <a:r>
              <a:rPr lang="ru-RU" sz="4000" b="1" dirty="0" smtClean="0"/>
              <a:t>Рыбу, яблоки и масло. </a:t>
            </a:r>
            <a:endParaRPr lang="ru-RU" sz="40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966594">
            <a:off x="4159421" y="3527420"/>
            <a:ext cx="3742910" cy="329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571472" y="3143248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7 0.24514 L -0.0257 -0.088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" y="0"/>
            <a:ext cx="9112844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-928726" y="285729"/>
            <a:ext cx="112157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 одной широкой ножке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У неё 4 рожка,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Но она совсем не пилка,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Для котлет и мяса ... 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428596" y="3357562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12844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-785850" y="1"/>
            <a:ext cx="992985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На одной широкой ножке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У неё 4 рожка,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Но она совсем не пилка,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Для котлет и мяса ... 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214686"/>
            <a:ext cx="5429288" cy="335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571472" y="3429000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33333 L -1.94444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108" y="0"/>
            <a:ext cx="9315352" cy="70104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500042"/>
            <a:ext cx="80010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Если б не было ее</a:t>
            </a:r>
            <a:br>
              <a:rPr lang="ru-RU" sz="4400" b="1" dirty="0" smtClean="0"/>
            </a:br>
            <a:r>
              <a:rPr lang="ru-RU" sz="4400" b="1" dirty="0" smtClean="0"/>
              <a:t>Было б кушать тяжело.</a:t>
            </a:r>
            <a:br>
              <a:rPr lang="ru-RU" sz="4400" b="1" dirty="0" smtClean="0"/>
            </a:br>
            <a:r>
              <a:rPr lang="ru-RU" sz="4400" b="1" dirty="0" smtClean="0"/>
              <a:t>Некуда и суп налить</a:t>
            </a:r>
            <a:br>
              <a:rPr lang="ru-RU" sz="4400" b="1" dirty="0" smtClean="0"/>
            </a:br>
            <a:r>
              <a:rPr lang="ru-RU" sz="4400" b="1" dirty="0" smtClean="0"/>
              <a:t>И котлетку положить. </a:t>
            </a:r>
            <a:endParaRPr lang="ru-RU" sz="4400" b="1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571472" y="3143248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2844" cy="6858000"/>
          </a:xfrm>
          <a:prstGeom prst="rect">
            <a:avLst/>
          </a:prstGeom>
          <a:ln w="2286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3857628"/>
            <a:ext cx="2667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82868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Если б не было ее</a:t>
            </a:r>
            <a:br>
              <a:rPr lang="ru-RU" sz="4400" b="1" dirty="0" smtClean="0"/>
            </a:br>
            <a:r>
              <a:rPr lang="ru-RU" sz="4400" b="1" dirty="0" smtClean="0"/>
              <a:t>Было б кушать тяжело.</a:t>
            </a:r>
            <a:br>
              <a:rPr lang="ru-RU" sz="4400" b="1" dirty="0" smtClean="0"/>
            </a:br>
            <a:r>
              <a:rPr lang="ru-RU" sz="4400" b="1" dirty="0" smtClean="0"/>
              <a:t>Некуда и суп налить</a:t>
            </a:r>
            <a:br>
              <a:rPr lang="ru-RU" sz="4400" b="1" dirty="0" smtClean="0"/>
            </a:br>
            <a:r>
              <a:rPr lang="ru-RU" sz="4400" b="1" dirty="0" smtClean="0"/>
              <a:t>И котлетку положить. </a:t>
            </a:r>
            <a:endParaRPr lang="ru-RU" sz="4400" b="1" dirty="0"/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00650" y="3643314"/>
            <a:ext cx="3443316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28"/>
          <a:stretch>
            <a:fillRect/>
          </a:stretch>
        </p:blipFill>
        <p:spPr bwMode="auto">
          <a:xfrm>
            <a:off x="214282" y="3214686"/>
            <a:ext cx="2071702" cy="31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33333 L -2.5E-6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26018 L -0.00764 -0.073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Покажите столовые приборы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master</cp:lastModifiedBy>
  <cp:revision>57</cp:revision>
  <dcterms:created xsi:type="dcterms:W3CDTF">2012-03-08T09:22:44Z</dcterms:created>
  <dcterms:modified xsi:type="dcterms:W3CDTF">2014-11-24T09:57:59Z</dcterms:modified>
</cp:coreProperties>
</file>