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71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69" autoAdjust="0"/>
  </p:normalViewPr>
  <p:slideViewPr>
    <p:cSldViewPr>
      <p:cViewPr varScale="1">
        <p:scale>
          <a:sx n="54" d="100"/>
          <a:sy n="54" d="100"/>
        </p:scale>
        <p:origin x="-18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3FF6-DA0E-4C9E-9877-CC55A77A4E5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2E75-23C9-4929-8A25-B7D19DB5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3FF6-DA0E-4C9E-9877-CC55A77A4E5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2E75-23C9-4929-8A25-B7D19DB5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3FF6-DA0E-4C9E-9877-CC55A77A4E5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2E75-23C9-4929-8A25-B7D19DB5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3FF6-DA0E-4C9E-9877-CC55A77A4E5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2E75-23C9-4929-8A25-B7D19DB5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3FF6-DA0E-4C9E-9877-CC55A77A4E5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2E75-23C9-4929-8A25-B7D19DB5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3FF6-DA0E-4C9E-9877-CC55A77A4E5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2E75-23C9-4929-8A25-B7D19DB5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3FF6-DA0E-4C9E-9877-CC55A77A4E5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2E75-23C9-4929-8A25-B7D19DB5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3FF6-DA0E-4C9E-9877-CC55A77A4E5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2E75-23C9-4929-8A25-B7D19DB5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3FF6-DA0E-4C9E-9877-CC55A77A4E5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2E75-23C9-4929-8A25-B7D19DB5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3FF6-DA0E-4C9E-9877-CC55A77A4E5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2E75-23C9-4929-8A25-B7D19DB5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3FF6-DA0E-4C9E-9877-CC55A77A4E5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2E75-23C9-4929-8A25-B7D19DB5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63FF6-DA0E-4C9E-9877-CC55A77A4E5F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C2E75-23C9-4929-8A25-B7D19DB5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hlink"/>
                </a:solidFill>
              </a:rPr>
              <a:t>Муниципальное казённое дошкольное образовательное учреждение « Детский сад № 20 общеразвивающего вида»         с. Чугуевка Чугуевского района Приморского края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2785864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Портфолио воспитателя Панковой Нины Александровны</a:t>
            </a:r>
            <a:endParaRPr lang="ru-RU" sz="4400" i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дре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5760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дре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08912" cy="6093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163" y="0"/>
            <a:ext cx="931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7990656" cy="129614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Общие сведения: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1628800"/>
            <a:ext cx="4248472" cy="460851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Панкова Нина Александровна.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Воспитатель первой квалификационной категории.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Стаж педагогической деятельности 27 лет.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Образование: среднее специальное.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 1986 году окончила Владивостокское педагогическое училище № 2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По специальности – дошкольное воспитание;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Квалификация – воспитатель детского сада.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16000"/>
          </a:blip>
          <a:srcRect r="11485" b="21162"/>
          <a:stretch>
            <a:fillRect/>
          </a:stretch>
        </p:blipFill>
        <p:spPr bwMode="auto">
          <a:xfrm>
            <a:off x="323528" y="1628800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27584" y="260648"/>
            <a:ext cx="7859216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050088" cy="626469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2011году в ПКИППКРО « Подготовка специалистов к работе в экспертных группах» 82 часа.</a:t>
            </a:r>
          </a:p>
          <a:p>
            <a:r>
              <a:rPr lang="ru-RU" sz="2000" dirty="0" smtClean="0"/>
              <a:t>2011 году приняла участие в районном  фестивале педагогических идей « Открой себя».</a:t>
            </a:r>
          </a:p>
          <a:p>
            <a:r>
              <a:rPr lang="ru-RU" sz="2000" dirty="0" smtClean="0"/>
              <a:t>Тема по самообразованию: « Роль игры в развитии детей».</a:t>
            </a:r>
          </a:p>
          <a:p>
            <a:r>
              <a:rPr lang="ru-RU" dirty="0" smtClean="0"/>
              <a:t> </a:t>
            </a:r>
            <a:r>
              <a:rPr lang="ru-RU" sz="2000" dirty="0" smtClean="0"/>
              <a:t>2012 году подтвердила первую квалификационную категорию</a:t>
            </a:r>
          </a:p>
          <a:p>
            <a:r>
              <a:rPr lang="ru-RU" sz="2000" dirty="0" smtClean="0"/>
              <a:t>2012 году приняла участие в краевом конкурсе «Подари птицам тепло своей души». </a:t>
            </a:r>
            <a:r>
              <a:rPr lang="ru-RU" sz="2000" dirty="0" err="1" smtClean="0"/>
              <a:t>Волохотюк</a:t>
            </a:r>
            <a:r>
              <a:rPr lang="ru-RU" sz="2000" dirty="0" smtClean="0"/>
              <a:t> Мария и </a:t>
            </a:r>
            <a:r>
              <a:rPr lang="ru-RU" sz="2000" dirty="0" err="1" smtClean="0"/>
              <a:t>Саввич</a:t>
            </a:r>
            <a:r>
              <a:rPr lang="ru-RU" sz="2000" dirty="0" smtClean="0"/>
              <a:t> Артем заняли первые места.</a:t>
            </a:r>
          </a:p>
          <a:p>
            <a:r>
              <a:rPr lang="ru-RU" sz="2000" dirty="0" smtClean="0"/>
              <a:t>2013году приняла участие в районном семинаре « Гендерное воспитание»</a:t>
            </a:r>
          </a:p>
          <a:p>
            <a:r>
              <a:rPr lang="ru-RU" sz="2000" dirty="0" smtClean="0"/>
              <a:t>2013 году  участие в районном конкурсе « Зеленый огонек», награждены дипломом первой степени.</a:t>
            </a:r>
          </a:p>
          <a:p>
            <a:r>
              <a:rPr lang="ru-RU" sz="2000" dirty="0" smtClean="0"/>
              <a:t>2014 году приняла участие в районном конкурсе « Зеленый огонек», награждены дипломом третьей степени.</a:t>
            </a:r>
          </a:p>
          <a:p>
            <a:r>
              <a:rPr lang="ru-RU" sz="2000" dirty="0" smtClean="0"/>
              <a:t>2014 приняла участие в районном смотре-конкурсе «Лучшее дизайнерское решение оформления групп, игровых зон»</a:t>
            </a:r>
          </a:p>
          <a:p>
            <a:r>
              <a:rPr lang="ru-RU" sz="2000" dirty="0" smtClean="0"/>
              <a:t>Награждена </a:t>
            </a:r>
            <a:r>
              <a:rPr lang="ru-RU" sz="2000" dirty="0" smtClean="0"/>
              <a:t>почетной грамотой Департамента образования и науки Администрации Приморского края.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Мой девиз в работе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правильного воспитания детей зависит благосостояние всего народа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дре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5904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– воспитатель!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И этим я горжусь.</a:t>
            </a:r>
          </a:p>
          <a:p>
            <a:pPr>
              <a:buNone/>
            </a:pPr>
            <a:r>
              <a:rPr lang="ru-RU" sz="2000" dirty="0" smtClean="0"/>
              <a:t>Быть воспитателем не только интересно, но еще очень ответственно, ведь тебе доверяют самое дорогое – детей. Воспитатель это не только тот кто воспитывает и обучает, это прежде всего друг для детей. И то как ты будешь относиться к детям ,зависит их доверие к тебе. Воспитатель это вторая мама. Воспитатель это пример для подражания, чтобы быть воспитателем нужно очень любить детей.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5832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Мои достижения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8" name="Picture 6" descr="C:\Users\андрей\Desktop\панкова\панкова1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7544" y="1196752"/>
            <a:ext cx="3600400" cy="5005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дре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5760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андрей\Desktop\панкова\панковап4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95536" y="260648"/>
            <a:ext cx="4104456" cy="5760640"/>
          </a:xfrm>
          <a:prstGeom prst="rect">
            <a:avLst/>
          </a:prstGeom>
          <a:noFill/>
        </p:spPr>
      </p:pic>
      <p:pic>
        <p:nvPicPr>
          <p:cNvPr id="11266" name="Picture 2" descr="C:\Users\андрей\Desktop\панкова\панкова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283968" y="332656"/>
            <a:ext cx="4392488" cy="601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58326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андрей\Desktop\панкова\панкова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2"/>
            <a:ext cx="4499992" cy="6309321"/>
          </a:xfrm>
          <a:prstGeom prst="rect">
            <a:avLst/>
          </a:prstGeom>
          <a:noFill/>
        </p:spPr>
      </p:pic>
      <p:pic>
        <p:nvPicPr>
          <p:cNvPr id="9220" name="Picture 4" descr="C:\Users\андрей\Desktop\панкова\панкова3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355976" y="0"/>
            <a:ext cx="4788024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дре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19" cy="5760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299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казённое дошкольное образовательное учреждение « Детский сад № 20 общеразвивающего вида»         с. Чугуевка Чугуевского района Приморского края</vt:lpstr>
      <vt:lpstr>Общие сведения:</vt:lpstr>
      <vt:lpstr>Слайд 3</vt:lpstr>
      <vt:lpstr>Мой девиз в работе</vt:lpstr>
      <vt:lpstr>Я – воспитатель!</vt:lpstr>
      <vt:lpstr>Мои достижения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воспитателя МКДОУ № 20 ОВ с. Чугуевка</dc:title>
  <dc:creator>RePack by SPecialiST</dc:creator>
  <cp:lastModifiedBy>RePack by SPecialiST</cp:lastModifiedBy>
  <cp:revision>10</cp:revision>
  <dcterms:created xsi:type="dcterms:W3CDTF">2014-12-22T12:24:59Z</dcterms:created>
  <dcterms:modified xsi:type="dcterms:W3CDTF">2014-12-24T07:12:59Z</dcterms:modified>
</cp:coreProperties>
</file>